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54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301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911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05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2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96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78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9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3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29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F12-02E3-40BC-BB25-D0BF9D99B689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98F79-15EA-4C0B-87BD-F62B4FA66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23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335" y="604443"/>
            <a:ext cx="10069330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85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098" y="661601"/>
            <a:ext cx="10059804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03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03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22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40" y="1018838"/>
            <a:ext cx="10174120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20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40" y="947391"/>
            <a:ext cx="9993120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1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677" y="661601"/>
            <a:ext cx="10002646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8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282" y="613969"/>
            <a:ext cx="10107436" cy="563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49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29" y="618733"/>
            <a:ext cx="9964541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4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861" y="671127"/>
            <a:ext cx="10050278" cy="551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261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256" y="656838"/>
            <a:ext cx="9945488" cy="55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896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24" y="618733"/>
            <a:ext cx="10040751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67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 alam</dc:creator>
  <cp:lastModifiedBy>sami alam</cp:lastModifiedBy>
  <cp:revision>1</cp:revision>
  <dcterms:created xsi:type="dcterms:W3CDTF">2025-06-24T15:47:22Z</dcterms:created>
  <dcterms:modified xsi:type="dcterms:W3CDTF">2025-06-24T15:52:17Z</dcterms:modified>
</cp:coreProperties>
</file>

<file path=docProps/thumbnail.jpeg>
</file>